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10.jpeg" ContentType="image/jpe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2.png" ContentType="image/png"/>
  <Override PartName="/ppt/media/image23.png" ContentType="image/png"/>
  <Override PartName="/ppt/media/image60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402840" y="420120"/>
            <a:ext cx="50655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19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87160" y="2627640"/>
            <a:ext cx="4697640" cy="248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50" spc="-1" strike="noStrike">
                <a:latin typeface="Arial"/>
              </a:rPr>
              <a:t>Click to edit the notes format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54844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 idx="4"/>
          </p:nvPr>
        </p:nvSpPr>
        <p:spPr>
          <a:xfrm>
            <a:off x="3323520" y="0"/>
            <a:ext cx="254844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 idx="5"/>
          </p:nvPr>
        </p:nvSpPr>
        <p:spPr>
          <a:xfrm>
            <a:off x="0" y="5255280"/>
            <a:ext cx="254844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 idx="6"/>
          </p:nvPr>
        </p:nvSpPr>
        <p:spPr>
          <a:xfrm>
            <a:off x="3323520" y="5255280"/>
            <a:ext cx="254844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0A0FEAA-E300-4AB9-91EE-3D42DE876EF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7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BA6FDF-B377-44E4-BFB2-C703A974CBAF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16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9B0514-4A23-410F-9061-41C64D5F9BC4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17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C6DC78-89CF-4AC4-B1AE-F0D7E1F9CF93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18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1188E38-640E-4A92-89C6-F6DE67EC2E0C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19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DA37C1F-7583-42F3-8884-E5F50407395B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20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70BEE95-DD04-4B4C-947A-3EEB878D41C9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21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4E22830-9D7E-4FED-96C2-C9BDD91135EE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22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685B205-284F-404F-83F5-259897E130A5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23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F0D04B-3CB2-43F0-8945-09271DE1D1C1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24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BE3699-1A57-42CD-969E-5CAA73AB24B2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25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0B33AB5-4A58-4B8B-B264-6DF0A07CEC53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8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E1FF03B-13AD-4A4A-9BA0-33424704549C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9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EA13210-EC15-40F9-9CB5-8BE33FE9261B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0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94A194-BB4A-4EE5-B27A-F64A565F1153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1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4C6AC9-F24F-47B8-866C-64240AF25C1E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12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90EDBDE-2B1A-40C8-BA57-7D39B512BC3C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13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1DF5A2E-32CD-4A32-ABD0-3C5D2C2204E8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14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2583A08-1C0C-4CC6-B7E2-A400E213297E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518040" y="628560"/>
            <a:ext cx="4145040" cy="169740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18040" y="2420280"/>
            <a:ext cx="4145040" cy="198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45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15"/>
          </p:nvPr>
        </p:nvSpPr>
        <p:spPr>
          <a:xfrm>
            <a:off x="2935080" y="4776840"/>
            <a:ext cx="2244960" cy="252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539CF6D-617D-44D4-A708-2451676C528B}" type="slidenum">
              <a:rPr b="0" lang="en-US" sz="989" spc="-1" strike="noStrike">
                <a:latin typeface="Times New Roman"/>
              </a:rPr>
              <a:t>&lt;number&gt;</a:t>
            </a:fld>
            <a:endParaRPr b="0" lang="en-US" sz="989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EF957A-126F-4568-ADD9-F62F3662B0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E1F1C9-AAD0-42B2-A9D8-1E0804EA25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66D4A1-580B-41BE-9EF5-0D2781B555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80BEFF-C094-4EE4-AAA5-DAD0DD9B8C7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AAD9B5-4A11-4C81-B995-6AB2DF1965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09613A-30F1-4ACA-AD93-7A4C3F9E02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08603E-7EF9-4DE6-9A41-4A936110DA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F0A98E-4729-4C61-B599-E7BF0D019A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808E56-BB7F-4957-A631-4982EFF8DD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F22AAC-70F8-45AC-ADE8-2FA37D0EEF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7D9B17-B8EB-452C-AC6A-B30D6A3AAE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498937-3EC5-455B-A4E8-97E9DC6FBC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0EA007A-0FFC-4A74-8A41-36B5C108901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1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7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7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7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4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7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3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7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1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1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1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6;p6" descr="preencoded.png"/>
          <p:cNvPicPr/>
          <p:nvPr/>
        </p:nvPicPr>
        <p:blipFill>
          <a:blip r:embed="rId2"/>
          <a:stretch/>
        </p:blipFill>
        <p:spPr>
          <a:xfrm>
            <a:off x="3359880" y="845280"/>
            <a:ext cx="3360960" cy="364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16;g1e51bbcd891_0_ 12" descr="preencoded.png"/>
          <p:cNvPicPr/>
          <p:nvPr/>
        </p:nvPicPr>
        <p:blipFill>
          <a:blip r:embed="rId2"/>
          <a:stretch/>
        </p:blipFill>
        <p:spPr>
          <a:xfrm>
            <a:off x="577080" y="2215080"/>
            <a:ext cx="2015640" cy="222588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20;g1e51bbcd891_0_ 5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21;g1e51bbcd891_0_ 5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4" name="Google Shape;122;g1e51bbcd891_0_ 5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5" name="Google Shape;123;g1e51bbcd891_0_ 13"/>
          <p:cNvSpPr/>
          <p:nvPr/>
        </p:nvSpPr>
        <p:spPr>
          <a:xfrm>
            <a:off x="770040" y="2648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Sign up on the Hacktoberfest website to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officially register for the event.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6" name="Google Shape;124;g1e51bbcd891_0_ 5"/>
          <p:cNvSpPr/>
          <p:nvPr/>
        </p:nvSpPr>
        <p:spPr>
          <a:xfrm>
            <a:off x="30027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25;g1e51bbcd891_0_ 5"/>
          <p:cNvSpPr/>
          <p:nvPr/>
        </p:nvSpPr>
        <p:spPr>
          <a:xfrm>
            <a:off x="530748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26;g1e51bbcd891_0_ 5"/>
          <p:cNvSpPr/>
          <p:nvPr/>
        </p:nvSpPr>
        <p:spPr>
          <a:xfrm>
            <a:off x="76071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127;g1e51bbcd891_0_ 5"/>
          <p:cNvSpPr/>
          <p:nvPr/>
        </p:nvSpPr>
        <p:spPr>
          <a:xfrm>
            <a:off x="299160" y="850320"/>
            <a:ext cx="7241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 </a:t>
            </a:r>
            <a:r>
              <a:rPr b="0" lang="en-US" sz="28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How to participate to Hacktoberfest?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0" name="Google Shape;128;g1e51bbcd891_0_ 5"/>
          <p:cNvSpPr/>
          <p:nvPr/>
        </p:nvSpPr>
        <p:spPr>
          <a:xfrm>
            <a:off x="551160" y="1409760"/>
            <a:ext cx="4255560" cy="1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Google Shape;116;g1e51bbcd891_0_ 13" descr="preencoded.png"/>
          <p:cNvPicPr/>
          <p:nvPr/>
        </p:nvPicPr>
        <p:blipFill>
          <a:blip r:embed="rId4"/>
          <a:stretch/>
        </p:blipFill>
        <p:spPr>
          <a:xfrm>
            <a:off x="3200400" y="2250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62" name="Google Shape;123;g1e51bbcd891_0_ 14"/>
          <p:cNvSpPr/>
          <p:nvPr/>
        </p:nvSpPr>
        <p:spPr>
          <a:xfrm>
            <a:off x="3419640" y="26092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Find projects on platforms like GitHub and look for issues labeled 'Hacktoberfest' or 'good first issue'.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63" name="Google Shape;116;g1e51bbcd891_0_ 14" descr="preencoded.png"/>
          <p:cNvPicPr/>
          <p:nvPr/>
        </p:nvPicPr>
        <p:blipFill>
          <a:blip r:embed="rId5"/>
          <a:stretch/>
        </p:blipFill>
        <p:spPr>
          <a:xfrm>
            <a:off x="59436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123;g1e51bbcd891_0_ 15"/>
          <p:cNvSpPr/>
          <p:nvPr/>
        </p:nvSpPr>
        <p:spPr>
          <a:xfrm>
            <a:off x="6090840" y="2648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Submit pull requests to contribute to the projects, following the project's contribution guidelines.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5" name="Google Shape;123;g1e51bbcd891_0_ 19"/>
          <p:cNvSpPr/>
          <p:nvPr/>
        </p:nvSpPr>
        <p:spPr>
          <a:xfrm>
            <a:off x="699480" y="4831560"/>
            <a:ext cx="403956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Link: https://hacktoberfest.com/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34;g1e51b61f851_0_ 3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135;g1e51b61f851_0_ 4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HOW TO CHOOSE PROJECTS AND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ISSUES?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16;g1e51bbcd891_0_ 9" descr="preencoded.png"/>
          <p:cNvPicPr/>
          <p:nvPr/>
        </p:nvPicPr>
        <p:blipFill>
          <a:blip r:embed="rId2"/>
          <a:stretch/>
        </p:blipFill>
        <p:spPr>
          <a:xfrm>
            <a:off x="577080" y="2215080"/>
            <a:ext cx="2015640" cy="2225880"/>
          </a:xfrm>
          <a:prstGeom prst="rect">
            <a:avLst/>
          </a:prstGeom>
          <a:ln w="0">
            <a:noFill/>
          </a:ln>
        </p:spPr>
      </p:pic>
      <p:pic>
        <p:nvPicPr>
          <p:cNvPr id="169" name="Google Shape;120;g1e51bbcd891_0_ 4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121;g1e51bbcd891_0_ 4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Google Shape;122;g1e51bbcd891_0_ 4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11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2" name="Google Shape;123;g1e51bbcd891_0_ 10"/>
          <p:cNvSpPr/>
          <p:nvPr/>
        </p:nvSpPr>
        <p:spPr>
          <a:xfrm>
            <a:off x="734040" y="2468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Look for projects with clear contribution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guidelines and active communities to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ensure a smooth on boarding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experience.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3" name="Google Shape;124;g1e51bbcd891_0_ 4"/>
          <p:cNvSpPr/>
          <p:nvPr/>
        </p:nvSpPr>
        <p:spPr>
          <a:xfrm>
            <a:off x="30027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Google Shape;125;g1e51bbcd891_0_ 4"/>
          <p:cNvSpPr/>
          <p:nvPr/>
        </p:nvSpPr>
        <p:spPr>
          <a:xfrm>
            <a:off x="530748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Google Shape;126;g1e51bbcd891_0_ 4"/>
          <p:cNvSpPr/>
          <p:nvPr/>
        </p:nvSpPr>
        <p:spPr>
          <a:xfrm>
            <a:off x="76071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Google Shape;127;g1e51bbcd891_0_ 4"/>
          <p:cNvSpPr/>
          <p:nvPr/>
        </p:nvSpPr>
        <p:spPr>
          <a:xfrm>
            <a:off x="551160" y="850320"/>
            <a:ext cx="7241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 </a:t>
            </a:r>
            <a:r>
              <a:rPr b="0" lang="en-US" sz="28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How to choose </a:t>
            </a:r>
            <a:r>
              <a:rPr b="0" lang="en-US" sz="28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projects and </a:t>
            </a:r>
            <a:r>
              <a:rPr b="0" lang="en-US" sz="28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issues?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" name="Google Shape;128;g1e51bbcd891_0_ 4"/>
          <p:cNvSpPr/>
          <p:nvPr/>
        </p:nvSpPr>
        <p:spPr>
          <a:xfrm>
            <a:off x="551160" y="1409760"/>
            <a:ext cx="4255560" cy="1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116;g1e51bbcd891_0_ 10" descr="preencoded.png"/>
          <p:cNvPicPr/>
          <p:nvPr/>
        </p:nvPicPr>
        <p:blipFill>
          <a:blip r:embed="rId4"/>
          <a:stretch/>
        </p:blipFill>
        <p:spPr>
          <a:xfrm>
            <a:off x="3200400" y="2250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123;g1e51bbcd891_0_ 11"/>
          <p:cNvSpPr/>
          <p:nvPr/>
        </p:nvSpPr>
        <p:spPr>
          <a:xfrm>
            <a:off x="3455640" y="25372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Beginner-friendly issues or 'good first issues' are excellent starting points for newcomers.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0" name="Google Shape;116;g1e51bbcd891_0_ 11" descr="preencoded.png"/>
          <p:cNvPicPr/>
          <p:nvPr/>
        </p:nvPicPr>
        <p:blipFill>
          <a:blip r:embed="rId5"/>
          <a:stretch/>
        </p:blipFill>
        <p:spPr>
          <a:xfrm>
            <a:off x="59436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123;g1e51bbcd891_0_ 12"/>
          <p:cNvSpPr/>
          <p:nvPr/>
        </p:nvSpPr>
        <p:spPr>
          <a:xfrm>
            <a:off x="6090840" y="2504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Consider projects aligned with your interests and technologies you want to explore.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34;g1e51b61f851_0_ 5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135;g1e51b61f851_0_ 6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WHAT TO DO DURING CONTRIBUTIONS?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16;g1e51bbcd891_0_ 15" descr="preencoded.png"/>
          <p:cNvPicPr/>
          <p:nvPr/>
        </p:nvPicPr>
        <p:blipFill>
          <a:blip r:embed="rId2"/>
          <a:stretch/>
        </p:blipFill>
        <p:spPr>
          <a:xfrm>
            <a:off x="577080" y="2215080"/>
            <a:ext cx="2015640" cy="2225880"/>
          </a:xfrm>
          <a:prstGeom prst="rect">
            <a:avLst/>
          </a:prstGeom>
          <a:ln w="0">
            <a:noFill/>
          </a:ln>
        </p:spPr>
      </p:pic>
      <p:pic>
        <p:nvPicPr>
          <p:cNvPr id="185" name="Google Shape;120;g1e51bbcd891_0_ 6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121;g1e51bbcd891_0_ 6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Google Shape;122;g1e51bbcd891_0_ 6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13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Google Shape;123;g1e51bbcd891_0_ 16"/>
          <p:cNvSpPr/>
          <p:nvPr/>
        </p:nvSpPr>
        <p:spPr>
          <a:xfrm>
            <a:off x="878040" y="2432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Read and understand the project's documentation, coding style, and guidelines before contributing.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9" name="Google Shape;124;g1e51bbcd891_0_ 6"/>
          <p:cNvSpPr/>
          <p:nvPr/>
        </p:nvSpPr>
        <p:spPr>
          <a:xfrm>
            <a:off x="30027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Google Shape;125;g1e51bbcd891_0_ 6"/>
          <p:cNvSpPr/>
          <p:nvPr/>
        </p:nvSpPr>
        <p:spPr>
          <a:xfrm>
            <a:off x="530748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Google Shape;126;g1e51bbcd891_0_ 6"/>
          <p:cNvSpPr/>
          <p:nvPr/>
        </p:nvSpPr>
        <p:spPr>
          <a:xfrm>
            <a:off x="76071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Google Shape;127;g1e51bbcd891_0_ 6"/>
          <p:cNvSpPr/>
          <p:nvPr/>
        </p:nvSpPr>
        <p:spPr>
          <a:xfrm>
            <a:off x="551160" y="850320"/>
            <a:ext cx="7241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 </a:t>
            </a:r>
            <a:r>
              <a:rPr b="0" lang="en-US" sz="28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What to do during your contributions?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" name="Google Shape;128;g1e51bbcd891_0_ 6"/>
          <p:cNvSpPr/>
          <p:nvPr/>
        </p:nvSpPr>
        <p:spPr>
          <a:xfrm>
            <a:off x="551160" y="1409760"/>
            <a:ext cx="4255560" cy="1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Google Shape;116;g1e51bbcd891_0_ 16" descr="preencoded.png"/>
          <p:cNvPicPr/>
          <p:nvPr/>
        </p:nvPicPr>
        <p:blipFill>
          <a:blip r:embed="rId4"/>
          <a:stretch/>
        </p:blipFill>
        <p:spPr>
          <a:xfrm>
            <a:off x="3200400" y="2250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95" name="Google Shape;123;g1e51bbcd891_0_ 17"/>
          <p:cNvSpPr/>
          <p:nvPr/>
        </p:nvSpPr>
        <p:spPr>
          <a:xfrm>
            <a:off x="3599640" y="25732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Write clear and concise commit messages and document your changes when submitting pull requests.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6" name="Google Shape;116;g1e51bbcd891_0_ 17" descr="preencoded.png"/>
          <p:cNvPicPr/>
          <p:nvPr/>
        </p:nvPicPr>
        <p:blipFill>
          <a:blip r:embed="rId5"/>
          <a:stretch/>
        </p:blipFill>
        <p:spPr>
          <a:xfrm>
            <a:off x="59436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123;g1e51bbcd891_0_ 18"/>
          <p:cNvSpPr/>
          <p:nvPr/>
        </p:nvSpPr>
        <p:spPr>
          <a:xfrm>
            <a:off x="6198840" y="2648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Seek feedback, ask questions, and engage with the project's community to learn and improve.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34;g1e51b61f851_0_ 6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135;g1e51b61f851_0_ 7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OPEN SOURCE BEYOND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HACTOBERFEST!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11;p22" descr="preencoded.png"/>
          <p:cNvPicPr/>
          <p:nvPr/>
        </p:nvPicPr>
        <p:blipFill>
          <a:blip r:embed="rId2"/>
          <a:stretch/>
        </p:blipFill>
        <p:spPr>
          <a:xfrm>
            <a:off x="577080" y="1924200"/>
            <a:ext cx="4320360" cy="1438560"/>
          </a:xfrm>
          <a:prstGeom prst="rect">
            <a:avLst/>
          </a:prstGeom>
          <a:ln w="0">
            <a:noFill/>
          </a:ln>
        </p:spPr>
      </p:pic>
      <p:pic>
        <p:nvPicPr>
          <p:cNvPr id="201" name="Google Shape;212;p 1" descr="preencoded.png"/>
          <p:cNvPicPr/>
          <p:nvPr/>
        </p:nvPicPr>
        <p:blipFill>
          <a:blip r:embed="rId3"/>
          <a:stretch/>
        </p:blipFill>
        <p:spPr>
          <a:xfrm>
            <a:off x="5186880" y="1924200"/>
            <a:ext cx="4320360" cy="143856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213;p 1" descr="preencoded.png"/>
          <p:cNvPicPr/>
          <p:nvPr/>
        </p:nvPicPr>
        <p:blipFill>
          <a:blip r:embed="rId4"/>
          <a:stretch/>
        </p:blipFill>
        <p:spPr>
          <a:xfrm>
            <a:off x="577080" y="3604320"/>
            <a:ext cx="4320360" cy="143856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214;p 1" descr="preencoded.png"/>
          <p:cNvPicPr/>
          <p:nvPr/>
        </p:nvPicPr>
        <p:blipFill>
          <a:blip r:embed="rId5"/>
          <a:stretch/>
        </p:blipFill>
        <p:spPr>
          <a:xfrm>
            <a:off x="5186880" y="3604320"/>
            <a:ext cx="4320360" cy="143856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215;p 1" descr="preencoded.png"/>
          <p:cNvPicPr/>
          <p:nvPr/>
        </p:nvPicPr>
        <p:blipFill>
          <a:blip r:embed="rId6"/>
          <a:stretch/>
        </p:blipFill>
        <p:spPr>
          <a:xfrm>
            <a:off x="696600" y="2008080"/>
            <a:ext cx="249480" cy="12456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216;p 1" descr="preencoded.png"/>
          <p:cNvPicPr/>
          <p:nvPr/>
        </p:nvPicPr>
        <p:blipFill>
          <a:blip r:embed="rId7"/>
          <a:stretch/>
        </p:blipFill>
        <p:spPr>
          <a:xfrm>
            <a:off x="5306040" y="2008080"/>
            <a:ext cx="249480" cy="12456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217;p 1" descr="preencoded.png"/>
          <p:cNvPicPr/>
          <p:nvPr/>
        </p:nvPicPr>
        <p:blipFill>
          <a:blip r:embed="rId8"/>
          <a:stretch/>
        </p:blipFill>
        <p:spPr>
          <a:xfrm>
            <a:off x="696600" y="3706920"/>
            <a:ext cx="249480" cy="12456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218;p 1" descr="preencoded.png"/>
          <p:cNvPicPr/>
          <p:nvPr/>
        </p:nvPicPr>
        <p:blipFill>
          <a:blip r:embed="rId9"/>
          <a:stretch/>
        </p:blipFill>
        <p:spPr>
          <a:xfrm>
            <a:off x="5270040" y="3724200"/>
            <a:ext cx="249480" cy="12456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219;p 1"/>
          <p:cNvSpPr/>
          <p:nvPr/>
        </p:nvSpPr>
        <p:spPr>
          <a:xfrm>
            <a:off x="850320" y="2116080"/>
            <a:ext cx="375336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Hacktoberfest is not just about earning rewards; it's an opportunity to collaborate, learn, and grow your skills.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9" name="Google Shape;220;p 1"/>
          <p:cNvSpPr/>
          <p:nvPr/>
        </p:nvSpPr>
        <p:spPr>
          <a:xfrm>
            <a:off x="1233720" y="2181600"/>
            <a:ext cx="33048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Google Shape;221;p 1"/>
          <p:cNvSpPr/>
          <p:nvPr/>
        </p:nvSpPr>
        <p:spPr>
          <a:xfrm>
            <a:off x="5460120" y="2080080"/>
            <a:ext cx="375336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3bcc3"/>
                </a:solidFill>
                <a:latin typeface="JetBrains Mono ExtraBold"/>
                <a:ea typeface="JetBrains Mono ExtraBold"/>
              </a:rPr>
              <a:t>Engage with project maintainers, other contributors, and attend virtual meetups or workshops related to projects your interested in.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1" name="Google Shape;222;p 1"/>
          <p:cNvSpPr/>
          <p:nvPr/>
        </p:nvSpPr>
        <p:spPr>
          <a:xfrm>
            <a:off x="5843160" y="2181600"/>
            <a:ext cx="33048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Google Shape;223;p 1"/>
          <p:cNvSpPr/>
          <p:nvPr/>
        </p:nvSpPr>
        <p:spPr>
          <a:xfrm>
            <a:off x="850320" y="3922920"/>
            <a:ext cx="37533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3bcc3"/>
                </a:solidFill>
                <a:latin typeface="Arial"/>
              </a:rPr>
              <a:t>Explore other projects, join open source communities, and continue contributing to make a lasting impact.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3" name="Google Shape;225;p 1"/>
          <p:cNvSpPr/>
          <p:nvPr/>
        </p:nvSpPr>
        <p:spPr>
          <a:xfrm>
            <a:off x="5460120" y="3760200"/>
            <a:ext cx="375336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3bcc3"/>
                </a:solidFill>
                <a:latin typeface="JetBrains Mono ExtraBold"/>
                <a:ea typeface="JetBrains Mono ExtraBold"/>
              </a:rPr>
              <a:t>Open source involvement can lead </a:t>
            </a:r>
            <a:r>
              <a:rPr b="0" lang="en-US" sz="1500" spc="-1" strike="noStrike">
                <a:solidFill>
                  <a:srgbClr val="c3bcc3"/>
                </a:solidFill>
                <a:latin typeface="JetBrains Mono ExtraBold"/>
                <a:ea typeface="JetBrains Mono ExtraBold"/>
              </a:rPr>
              <a:t>to career opportunities, personal </a:t>
            </a:r>
            <a:r>
              <a:rPr b="0" lang="en-US" sz="1500" spc="-1" strike="noStrike">
                <a:solidFill>
                  <a:srgbClr val="c3bcc3"/>
                </a:solidFill>
                <a:latin typeface="JetBrains Mono ExtraBold"/>
                <a:ea typeface="JetBrains Mono ExtraBold"/>
              </a:rPr>
              <a:t>growth, and a deeper </a:t>
            </a:r>
            <a:r>
              <a:rPr b="0" lang="en-US" sz="1500" spc="-1" strike="noStrike">
                <a:solidFill>
                  <a:srgbClr val="c3bcc3"/>
                </a:solidFill>
                <a:latin typeface="JetBrains Mono ExtraBold"/>
                <a:ea typeface="JetBrains Mono ExtraBold"/>
              </a:rPr>
              <a:t>understanding of software </a:t>
            </a:r>
            <a:r>
              <a:rPr b="0" lang="en-US" sz="1500" spc="-1" strike="noStrike">
                <a:solidFill>
                  <a:srgbClr val="c3bcc3"/>
                </a:solidFill>
                <a:latin typeface="JetBrains Mono ExtraBold"/>
                <a:ea typeface="JetBrains Mono ExtraBold"/>
              </a:rPr>
              <a:t>development.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4" name="Google Shape;227;p 1"/>
          <p:cNvSpPr/>
          <p:nvPr/>
        </p:nvSpPr>
        <p:spPr>
          <a:xfrm>
            <a:off x="227160" y="922320"/>
            <a:ext cx="516384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Beyond Hacktoberfest!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5" name="Google Shape;229;p 1"/>
          <p:cNvSpPr/>
          <p:nvPr/>
        </p:nvSpPr>
        <p:spPr>
          <a:xfrm>
            <a:off x="9523080" y="33624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15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16" name="Google Shape;230;p 1" descr="preencoded.png"/>
          <p:cNvPicPr/>
          <p:nvPr/>
        </p:nvPicPr>
        <p:blipFill>
          <a:blip r:embed="rId10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231;p 1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300;p23" descr="preencoded.png"/>
          <p:cNvPicPr/>
          <p:nvPr/>
        </p:nvPicPr>
        <p:blipFill>
          <a:blip r:embed="rId2"/>
          <a:stretch/>
        </p:blipFill>
        <p:spPr>
          <a:xfrm>
            <a:off x="3814200" y="1495080"/>
            <a:ext cx="2520720" cy="219852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301;p 1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220" name="Google Shape;302;p 1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Google Shape;303;p 1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16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2" name="Google Shape;135;g1e51b61f851_0_ 8"/>
          <p:cNvSpPr/>
          <p:nvPr/>
        </p:nvSpPr>
        <p:spPr>
          <a:xfrm>
            <a:off x="753840" y="363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Session and Walk through!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383;p25" descr="preencoded.png"/>
          <p:cNvPicPr/>
          <p:nvPr/>
        </p:nvPicPr>
        <p:blipFill>
          <a:blip r:embed="rId2"/>
          <a:stretch/>
        </p:blipFill>
        <p:spPr>
          <a:xfrm>
            <a:off x="3948840" y="1343880"/>
            <a:ext cx="2181600" cy="2181600"/>
          </a:xfrm>
          <a:prstGeom prst="rect">
            <a:avLst/>
          </a:prstGeom>
          <a:ln w="0">
            <a:noFill/>
          </a:ln>
        </p:spPr>
      </p:pic>
      <p:pic>
        <p:nvPicPr>
          <p:cNvPr id="224" name="Google Shape;384;p 1" descr="preencoded.png"/>
          <p:cNvPicPr/>
          <p:nvPr/>
        </p:nvPicPr>
        <p:blipFill>
          <a:blip r:embed="rId3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385;p 1"/>
          <p:cNvSpPr/>
          <p:nvPr/>
        </p:nvSpPr>
        <p:spPr>
          <a:xfrm>
            <a:off x="905760" y="4050720"/>
            <a:ext cx="826812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JUST FOR FUN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393;p 1"/>
          <p:cNvSpPr/>
          <p:nvPr/>
        </p:nvSpPr>
        <p:spPr>
          <a:xfrm>
            <a:off x="2531160" y="3888360"/>
            <a:ext cx="50173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Contact: 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@xasterKies  -  Twitter(X), Linkedin, Github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7" name="Google Shape;391;p14" descr="preencoded.png"/>
          <p:cNvPicPr/>
          <p:nvPr/>
        </p:nvPicPr>
        <p:blipFill>
          <a:blip r:embed="rId2"/>
          <a:stretch/>
        </p:blipFill>
        <p:spPr>
          <a:xfrm>
            <a:off x="3890160" y="451080"/>
            <a:ext cx="2300400" cy="56304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392;p 1"/>
          <p:cNvSpPr/>
          <p:nvPr/>
        </p:nvSpPr>
        <p:spPr>
          <a:xfrm>
            <a:off x="1242360" y="2076840"/>
            <a:ext cx="7599960" cy="15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9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rgbClr val="0f0913"/>
                </a:solidFill>
                <a:latin typeface="Barlow ExtraBold"/>
                <a:ea typeface="Barlow ExtraBold"/>
              </a:rPr>
              <a:t>THANKS</a:t>
            </a:r>
            <a:br>
              <a:rPr sz="5400"/>
            </a:br>
            <a:r>
              <a:rPr b="0" lang="en-US" sz="5400" spc="-1" strike="noStrike">
                <a:solidFill>
                  <a:srgbClr val="0f0913"/>
                </a:solidFill>
                <a:latin typeface="Barlow ExtraBold"/>
                <a:ea typeface="Barlow ExtraBold"/>
              </a:rPr>
              <a:t>FOR </a:t>
            </a:r>
            <a:r>
              <a:rPr b="0" lang="en-US" sz="5400" spc="-1" strike="noStrike">
                <a:solidFill>
                  <a:srgbClr val="0f0913"/>
                </a:solidFill>
                <a:latin typeface="Barlow ExtraBold"/>
                <a:ea typeface="Barlow ExtraBold"/>
              </a:rPr>
              <a:t>LISTENIN</a:t>
            </a:r>
            <a:r>
              <a:rPr b="0" lang="en-US" sz="5400" spc="-1" strike="noStrike">
                <a:solidFill>
                  <a:srgbClr val="0f0913"/>
                </a:solidFill>
                <a:latin typeface="Barlow ExtraBold"/>
                <a:ea typeface="Barlow ExtraBold"/>
              </a:rPr>
              <a:t>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9" name="Google Shape;393;p 2"/>
          <p:cNvSpPr/>
          <p:nvPr/>
        </p:nvSpPr>
        <p:spPr>
          <a:xfrm>
            <a:off x="2541240" y="4319640"/>
            <a:ext cx="50173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l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i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d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 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L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i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n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k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:</a:t>
            </a:r>
            <a:r>
              <a:rPr b="1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g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i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t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h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u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b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.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c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o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m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/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x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a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t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r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K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i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/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p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r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n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t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a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t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i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o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n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/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g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d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c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-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u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b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-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h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a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c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k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t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o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b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r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f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e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s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t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-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2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0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2</a:t>
            </a:r>
            <a:r>
              <a:rPr b="0" lang="en-US" sz="1400" spc="-1" strike="noStrike">
                <a:solidFill>
                  <a:srgbClr val="0f0913"/>
                </a:solidFill>
                <a:latin typeface="JetBrains Mono"/>
                <a:ea typeface="JetBrains Mono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09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42;g25c364b9c19_1_0" descr="preencoded.png"/>
          <p:cNvPicPr/>
          <p:nvPr/>
        </p:nvPicPr>
        <p:blipFill>
          <a:blip r:embed="rId1"/>
          <a:stretch/>
        </p:blipFill>
        <p:spPr>
          <a:xfrm>
            <a:off x="2112840" y="993600"/>
            <a:ext cx="457200" cy="45720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65;p7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66;p 1" descr="preencoded.png"/>
          <p:cNvPicPr/>
          <p:nvPr/>
        </p:nvPicPr>
        <p:blipFill>
          <a:blip r:embed="rId3"/>
          <a:stretch/>
        </p:blipFill>
        <p:spPr>
          <a:xfrm>
            <a:off x="2743200" y="847800"/>
            <a:ext cx="4320360" cy="243576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67;p 1" descr="preencoded.png"/>
          <p:cNvPicPr/>
          <p:nvPr/>
        </p:nvPicPr>
        <p:blipFill>
          <a:blip r:embed="rId4"/>
          <a:stretch/>
        </p:blipFill>
        <p:spPr>
          <a:xfrm>
            <a:off x="2733840" y="3290400"/>
            <a:ext cx="4320360" cy="152748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68;p 1" descr="preencoded.png"/>
          <p:cNvPicPr/>
          <p:nvPr/>
        </p:nvPicPr>
        <p:blipFill>
          <a:blip r:embed="rId5"/>
          <a:stretch/>
        </p:blipFill>
        <p:spPr>
          <a:xfrm>
            <a:off x="2743200" y="847800"/>
            <a:ext cx="4320360" cy="243576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72;p 1" descr="preencoded.png"/>
          <p:cNvPicPr/>
          <p:nvPr/>
        </p:nvPicPr>
        <p:blipFill>
          <a:blip r:embed="rId6"/>
          <a:stretch/>
        </p:blipFill>
        <p:spPr>
          <a:xfrm>
            <a:off x="9284400" y="791280"/>
            <a:ext cx="460440" cy="92124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73;p 1"/>
          <p:cNvSpPr/>
          <p:nvPr/>
        </p:nvSpPr>
        <p:spPr>
          <a:xfrm>
            <a:off x="839880" y="3674880"/>
            <a:ext cx="311544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Google Shape;74;p 1"/>
          <p:cNvSpPr/>
          <p:nvPr/>
        </p:nvSpPr>
        <p:spPr>
          <a:xfrm>
            <a:off x="2898000" y="3355920"/>
            <a:ext cx="25884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Samuel Tiokeng</a:t>
            </a:r>
            <a:endParaRPr b="1" lang="en-US" sz="2100" spc="-1" strike="noStrike">
              <a:latin typeface="Arial"/>
            </a:endParaRPr>
          </a:p>
        </p:txBody>
      </p:sp>
      <p:sp>
        <p:nvSpPr>
          <p:cNvPr id="94" name="Google Shape;75;p 1"/>
          <p:cNvSpPr/>
          <p:nvPr/>
        </p:nvSpPr>
        <p:spPr>
          <a:xfrm>
            <a:off x="5586120" y="2050200"/>
            <a:ext cx="35006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78;p 1"/>
          <p:cNvSpPr/>
          <p:nvPr/>
        </p:nvSpPr>
        <p:spPr>
          <a:xfrm>
            <a:off x="987480" y="2050200"/>
            <a:ext cx="35006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499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I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M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A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G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E 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P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L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A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C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E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H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O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L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D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E</a:t>
            </a:r>
            <a:r>
              <a:rPr b="0" lang="en-US" sz="2700" spc="-1" strike="noStrike">
                <a:solidFill>
                  <a:srgbClr val="ffffff"/>
                </a:solidFill>
                <a:latin typeface="Monda"/>
                <a:ea typeface="Monda"/>
              </a:rPr>
              <a:t>R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96" name="Google Shape;79;p 1" descr="preencoded.png"/>
          <p:cNvPicPr/>
          <p:nvPr/>
        </p:nvPicPr>
        <p:blipFill>
          <a:blip r:embed="rId7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80;p 1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 / </a:t>
            </a: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SPEAKER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8" name="Google Shape;81;p 1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" name="Google Shape;74;p 2"/>
          <p:cNvSpPr/>
          <p:nvPr/>
        </p:nvSpPr>
        <p:spPr>
          <a:xfrm>
            <a:off x="2888280" y="3729240"/>
            <a:ext cx="279072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Developer &amp;</a:t>
            </a:r>
            <a:r>
              <a:rPr b="0" i="1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GDSC core team</a:t>
            </a:r>
            <a:endParaRPr b="0" i="1" lang="en-US" sz="1200" spc="-1" strike="noStrike">
              <a:latin typeface="Arial"/>
            </a:endParaRPr>
          </a:p>
        </p:txBody>
      </p:sp>
      <p:sp>
        <p:nvSpPr>
          <p:cNvPr id="100" name="Google Shape;74;p 3"/>
          <p:cNvSpPr/>
          <p:nvPr/>
        </p:nvSpPr>
        <p:spPr>
          <a:xfrm>
            <a:off x="2888280" y="3729240"/>
            <a:ext cx="279072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Developer &amp;</a:t>
            </a:r>
            <a:r>
              <a:rPr b="0" i="1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GDSC core team</a:t>
            </a:r>
            <a:endParaRPr b="0" i="1" lang="en-US" sz="1200" spc="-1" strike="noStrike">
              <a:latin typeface="Arial"/>
            </a:endParaRPr>
          </a:p>
        </p:txBody>
      </p:sp>
      <p:sp>
        <p:nvSpPr>
          <p:cNvPr id="101" name="Google Shape;74;p 4"/>
          <p:cNvSpPr/>
          <p:nvPr/>
        </p:nvSpPr>
        <p:spPr>
          <a:xfrm>
            <a:off x="2888280" y="4053240"/>
            <a:ext cx="32479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@xasterKies  -  Twitter(X), Linkedin, Github</a:t>
            </a:r>
            <a:r>
              <a:rPr b="0" i="1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 </a:t>
            </a:r>
            <a:endParaRPr b="0" i="1" lang="en-US" sz="1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8"/>
          <a:stretch/>
        </p:blipFill>
        <p:spPr>
          <a:xfrm rot="12600">
            <a:off x="3742200" y="842760"/>
            <a:ext cx="2441160" cy="24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34;g1e51b61f851_0_19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35;g1e51b61f851_0_ 1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WHAT IS OPEN SOURCE ALL ABOUT?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16;g1e51bbcd891_0_64" descr="preencoded.png"/>
          <p:cNvPicPr/>
          <p:nvPr/>
        </p:nvPicPr>
        <p:blipFill>
          <a:blip r:embed="rId2"/>
          <a:stretch/>
        </p:blipFill>
        <p:spPr>
          <a:xfrm>
            <a:off x="577080" y="2215080"/>
            <a:ext cx="2015640" cy="222588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20;g1e51bbcd891_0_ 1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21;g1e51bbcd891_0_ 1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2023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8" name="Google Shape;122;g1e51bbcd891_0_ 1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" name="Google Shape;123;g1e51bbcd891_0_ 1"/>
          <p:cNvSpPr/>
          <p:nvPr/>
        </p:nvSpPr>
        <p:spPr>
          <a:xfrm>
            <a:off x="770040" y="2540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y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v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,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v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,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y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,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0" name="Google Shape;124;g1e51bbcd891_0_ 1"/>
          <p:cNvSpPr/>
          <p:nvPr/>
        </p:nvSpPr>
        <p:spPr>
          <a:xfrm>
            <a:off x="30027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y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v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br>
              <a:rPr sz="2400"/>
            </a:b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k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" name="Google Shape;125;g1e51bbcd891_0_ 1"/>
          <p:cNvSpPr/>
          <p:nvPr/>
        </p:nvSpPr>
        <p:spPr>
          <a:xfrm>
            <a:off x="530748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v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f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k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</a:t>
            </a:r>
            <a:br>
              <a:rPr sz="2400"/>
            </a:b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k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,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k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br>
              <a:rPr sz="2400"/>
            </a:b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" name="Google Shape;126;g1e51bbcd891_0_ 1"/>
          <p:cNvSpPr/>
          <p:nvPr/>
        </p:nvSpPr>
        <p:spPr>
          <a:xfrm>
            <a:off x="76071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G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v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y</a:t>
            </a:r>
            <a:br>
              <a:rPr sz="2400"/>
            </a:b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k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tl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y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,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v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 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m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a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ti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</a:t>
            </a:r>
            <a:r>
              <a:rPr b="0" lang="en-US" sz="24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" name="Google Shape;127;g1e51bbcd891_0_ 1"/>
          <p:cNvSpPr/>
          <p:nvPr/>
        </p:nvSpPr>
        <p:spPr>
          <a:xfrm>
            <a:off x="263160" y="850320"/>
            <a:ext cx="7241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 </a:t>
            </a:r>
            <a:r>
              <a:rPr b="0" lang="en-US" sz="32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What is open </a:t>
            </a:r>
            <a:r>
              <a:rPr b="0" lang="en-US" sz="32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source all about?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4" name="Google Shape;116;g1e51bbcd891_0_ 1" descr="preencoded.png"/>
          <p:cNvPicPr/>
          <p:nvPr/>
        </p:nvPicPr>
        <p:blipFill>
          <a:blip r:embed="rId4"/>
          <a:stretch/>
        </p:blipFill>
        <p:spPr>
          <a:xfrm>
            <a:off x="32004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15" name="Google Shape;123;g1e51bbcd891_0_ 2"/>
          <p:cNvSpPr/>
          <p:nvPr/>
        </p:nvSpPr>
        <p:spPr>
          <a:xfrm>
            <a:off x="3419640" y="25732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Open source fosters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collaboration,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transparency, and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community-driven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development.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16" name="Google Shape;116;g1e51bbcd891_0_ 2" descr="preencoded.png"/>
          <p:cNvPicPr/>
          <p:nvPr/>
        </p:nvPicPr>
        <p:blipFill>
          <a:blip r:embed="rId5"/>
          <a:stretch/>
        </p:blipFill>
        <p:spPr>
          <a:xfrm>
            <a:off x="59436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17" name="Google Shape;123;g1e51bbcd891_0_ 3"/>
          <p:cNvSpPr/>
          <p:nvPr/>
        </p:nvSpPr>
        <p:spPr>
          <a:xfrm>
            <a:off x="6162840" y="2576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pu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lar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op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en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so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ce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oj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ec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ts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in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cl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ud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Li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nu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x,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W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or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dP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re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ss,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Py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th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on 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et</a:t>
            </a: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34;g1e51b61f851_0_ 1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35;g1e51b61f851_0_ 3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BENEFITS OF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CONTRIBUTING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TO OPEN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SOURCE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16;g1e51bbcd891_0_ 5" descr="preencoded.png"/>
          <p:cNvPicPr/>
          <p:nvPr/>
        </p:nvPicPr>
        <p:blipFill>
          <a:blip r:embed="rId2"/>
          <a:stretch/>
        </p:blipFill>
        <p:spPr>
          <a:xfrm>
            <a:off x="577080" y="2215080"/>
            <a:ext cx="2015640" cy="222588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20;g1e51bbcd891_0_ 3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121;g1e51bbcd891_0_ 3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A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C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K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T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O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B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E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R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F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E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S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T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 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2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0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2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3" name="Google Shape;122;g1e51bbcd891_0_ 3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Google Shape;123;g1e51bbcd891_0_ 7"/>
          <p:cNvSpPr/>
          <p:nvPr/>
        </p:nvSpPr>
        <p:spPr>
          <a:xfrm>
            <a:off x="734040" y="2540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Contributing to open source projects helps you gain practical experience and improve your coding skills.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25" name="Google Shape;124;g1e51bbcd891_0_ 3"/>
          <p:cNvSpPr/>
          <p:nvPr/>
        </p:nvSpPr>
        <p:spPr>
          <a:xfrm>
            <a:off x="30027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Google Shape;125;g1e51bbcd891_0_ 3"/>
          <p:cNvSpPr/>
          <p:nvPr/>
        </p:nvSpPr>
        <p:spPr>
          <a:xfrm>
            <a:off x="530748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126;g1e51bbcd891_0_ 3"/>
          <p:cNvSpPr/>
          <p:nvPr/>
        </p:nvSpPr>
        <p:spPr>
          <a:xfrm>
            <a:off x="76071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127;g1e51bbcd891_0_ 3"/>
          <p:cNvSpPr/>
          <p:nvPr/>
        </p:nvSpPr>
        <p:spPr>
          <a:xfrm>
            <a:off x="299160" y="850320"/>
            <a:ext cx="838764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 </a:t>
            </a:r>
            <a:r>
              <a:rPr b="0" lang="en-US" sz="26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Benefits of contributing to open source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9" name="Google Shape;116;g1e51bbcd891_0_ 6" descr="preencoded.png"/>
          <p:cNvPicPr/>
          <p:nvPr/>
        </p:nvPicPr>
        <p:blipFill>
          <a:blip r:embed="rId4"/>
          <a:stretch/>
        </p:blipFill>
        <p:spPr>
          <a:xfrm>
            <a:off x="3200400" y="2250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123;g1e51bbcd891_0_ 8"/>
          <p:cNvSpPr/>
          <p:nvPr/>
        </p:nvSpPr>
        <p:spPr>
          <a:xfrm>
            <a:off x="3491640" y="23932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Open source involvement provides opportunities to collaborate with a diverse community of developers worldwide.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31" name="Google Shape;116;g1e51bbcd891_0_ 7" descr="preencoded.png"/>
          <p:cNvPicPr/>
          <p:nvPr/>
        </p:nvPicPr>
        <p:blipFill>
          <a:blip r:embed="rId5"/>
          <a:stretch/>
        </p:blipFill>
        <p:spPr>
          <a:xfrm>
            <a:off x="59436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123;g1e51bbcd891_0_ 9"/>
          <p:cNvSpPr/>
          <p:nvPr/>
        </p:nvSpPr>
        <p:spPr>
          <a:xfrm>
            <a:off x="6126840" y="2648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Contributing to open source can enhance your professional profile and expand your network.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4;g1e51b61f851_0_ 2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35;g1e51b61f851_0_ 2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WHAT IS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HACKTO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BERFEST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ALL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ABOUT?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16;g1e51bbcd891_0_ 3" descr="preencoded.png"/>
          <p:cNvPicPr/>
          <p:nvPr/>
        </p:nvPicPr>
        <p:blipFill>
          <a:blip r:embed="rId2"/>
          <a:stretch/>
        </p:blipFill>
        <p:spPr>
          <a:xfrm>
            <a:off x="577080" y="2215080"/>
            <a:ext cx="2015640" cy="222588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120;g1e51bbcd891_0_ 2" descr="preencoded.png"/>
          <p:cNvPicPr/>
          <p:nvPr/>
        </p:nvPicPr>
        <p:blipFill>
          <a:blip r:embed="rId3"/>
          <a:stretch/>
        </p:blipFill>
        <p:spPr>
          <a:xfrm>
            <a:off x="335880" y="252000"/>
            <a:ext cx="9407880" cy="209880"/>
          </a:xfrm>
          <a:prstGeom prst="rect">
            <a:avLst/>
          </a:prstGeom>
          <a:ln w="0">
            <a:noFill/>
          </a:ln>
        </p:spPr>
      </p:pic>
      <p:sp>
        <p:nvSpPr>
          <p:cNvPr id="137" name="Google Shape;121;g1e51bbcd891_0_ 2"/>
          <p:cNvSpPr/>
          <p:nvPr/>
        </p:nvSpPr>
        <p:spPr>
          <a:xfrm>
            <a:off x="309600" y="293760"/>
            <a:ext cx="334404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HACKTOBERFEST </a:t>
            </a:r>
            <a:r>
              <a:rPr b="0" lang="en-US" sz="1200" spc="-1" strike="noStrike">
                <a:solidFill>
                  <a:srgbClr val="655f67"/>
                </a:solidFill>
                <a:latin typeface="Monda"/>
                <a:ea typeface="Monda"/>
              </a:rPr>
              <a:t>2023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" name="Google Shape;122;g1e51bbcd891_0_ 2"/>
          <p:cNvSpPr/>
          <p:nvPr/>
        </p:nvSpPr>
        <p:spPr>
          <a:xfrm>
            <a:off x="9523080" y="304560"/>
            <a:ext cx="236160" cy="1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Monda"/>
                <a:ea typeface="Monda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9" name="Google Shape;123;g1e51bbcd891_0_ 4"/>
          <p:cNvSpPr/>
          <p:nvPr/>
        </p:nvSpPr>
        <p:spPr>
          <a:xfrm>
            <a:off x="842040" y="2540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Hacktoberfest is an annual month-long event held in October, promoting open source contributions worldwide.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40" name="Google Shape;124;g1e51bbcd891_0_ 2"/>
          <p:cNvSpPr/>
          <p:nvPr/>
        </p:nvSpPr>
        <p:spPr>
          <a:xfrm>
            <a:off x="30027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125;g1e51bbcd891_0_ 2"/>
          <p:cNvSpPr/>
          <p:nvPr/>
        </p:nvSpPr>
        <p:spPr>
          <a:xfrm>
            <a:off x="530748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126;g1e51bbcd891_0_ 2"/>
          <p:cNvSpPr/>
          <p:nvPr/>
        </p:nvSpPr>
        <p:spPr>
          <a:xfrm>
            <a:off x="7607160" y="2540880"/>
            <a:ext cx="175320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127;g1e51bbcd891_0_ 2"/>
          <p:cNvSpPr/>
          <p:nvPr/>
        </p:nvSpPr>
        <p:spPr>
          <a:xfrm>
            <a:off x="263160" y="850320"/>
            <a:ext cx="7241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 </a:t>
            </a:r>
            <a:r>
              <a:rPr b="0" lang="en-US" sz="28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What is Hacktoberfest all about?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Google Shape;128;g1e51bbcd891_0_ 2"/>
          <p:cNvSpPr/>
          <p:nvPr/>
        </p:nvSpPr>
        <p:spPr>
          <a:xfrm>
            <a:off x="551160" y="1409760"/>
            <a:ext cx="4255560" cy="1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Google Shape;116;g1e51bbcd891_0_ 4" descr="preencoded.png"/>
          <p:cNvPicPr/>
          <p:nvPr/>
        </p:nvPicPr>
        <p:blipFill>
          <a:blip r:embed="rId4"/>
          <a:stretch/>
        </p:blipFill>
        <p:spPr>
          <a:xfrm>
            <a:off x="3200400" y="2250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46" name="Google Shape;123;g1e51bbcd891_0_ 5"/>
          <p:cNvSpPr/>
          <p:nvPr/>
        </p:nvSpPr>
        <p:spPr>
          <a:xfrm>
            <a:off x="3419640" y="25732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Hacktoberfest encourages developers of all skill levels to participate and make meaningful contributions to open source projects.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7" name="Google Shape;116;g1e51bbcd891_0_ 8" descr="preencoded.png"/>
          <p:cNvPicPr/>
          <p:nvPr/>
        </p:nvPicPr>
        <p:blipFill>
          <a:blip r:embed="rId5"/>
          <a:stretch/>
        </p:blipFill>
        <p:spPr>
          <a:xfrm>
            <a:off x="5943600" y="2286000"/>
            <a:ext cx="2015640" cy="2225880"/>
          </a:xfrm>
          <a:prstGeom prst="rect">
            <a:avLst/>
          </a:prstGeom>
          <a:ln w="0">
            <a:noFill/>
          </a:ln>
        </p:spPr>
      </p:pic>
      <p:sp>
        <p:nvSpPr>
          <p:cNvPr id="148" name="Google Shape;123;g1e51bbcd891_0_ 6"/>
          <p:cNvSpPr/>
          <p:nvPr/>
        </p:nvSpPr>
        <p:spPr>
          <a:xfrm>
            <a:off x="6162840" y="2432880"/>
            <a:ext cx="1753560" cy="14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c3bcc3"/>
                </a:solidFill>
                <a:latin typeface="JetBrains Mono"/>
                <a:ea typeface="JetBrains Mono"/>
              </a:rPr>
              <a:t>By completing four valid pull requests during Hacktoberfest, participants become eligible for limited-edition swag and rewards.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34;g1e51b61f851_0_ 4" descr="preencoded.png"/>
          <p:cNvPicPr/>
          <p:nvPr/>
        </p:nvPicPr>
        <p:blipFill>
          <a:blip r:embed="rId2"/>
          <a:stretch/>
        </p:blipFill>
        <p:spPr>
          <a:xfrm>
            <a:off x="9245160" y="252000"/>
            <a:ext cx="498600" cy="443160"/>
          </a:xfrm>
          <a:prstGeom prst="rect">
            <a:avLst/>
          </a:prstGeom>
          <a:ln w="0">
            <a:noFill/>
          </a:ln>
        </p:spPr>
      </p:pic>
      <p:sp>
        <p:nvSpPr>
          <p:cNvPr id="150" name="Google Shape;135;g1e51b61f851_0_ 5"/>
          <p:cNvSpPr/>
          <p:nvPr/>
        </p:nvSpPr>
        <p:spPr>
          <a:xfrm>
            <a:off x="753840" y="2553480"/>
            <a:ext cx="8637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HOW TO PARTICIPATE TO </a:t>
            </a:r>
            <a:r>
              <a:rPr b="0" lang="en-US" sz="3000" spc="-1" strike="noStrike">
                <a:solidFill>
                  <a:srgbClr val="efedef"/>
                </a:solidFill>
                <a:latin typeface="Barlow ExtraBold"/>
                <a:ea typeface="Barlow ExtraBold"/>
              </a:rPr>
              <a:t>HACKTOBERFEST?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2023-10-01T18:13:35Z</dcterms:created>
  <dc:creator/>
  <dc:description/>
  <dc:language>en-US</dc:language>
  <cp:lastModifiedBy/>
  <dcterms:modified xsi:type="dcterms:W3CDTF">2023-10-02T17:08:01Z</dcterms:modified>
  <cp:revision>2</cp:revision>
  <dc:subject/>
  <dc:title/>
</cp:coreProperties>
</file>